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AAD1"/>
    <a:srgbClr val="8ACBE9"/>
    <a:srgbClr val="0857A2"/>
    <a:srgbClr val="FFFFFF"/>
    <a:srgbClr val="143151"/>
    <a:srgbClr val="4A148C"/>
    <a:srgbClr val="E4F1F1"/>
    <a:srgbClr val="E3F0F1"/>
    <a:srgbClr val="B12930"/>
    <a:srgbClr val="E7F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43" autoAdjust="0"/>
    <p:restoredTop sz="94660"/>
  </p:normalViewPr>
  <p:slideViewPr>
    <p:cSldViewPr snapToGrid="0">
      <p:cViewPr varScale="1">
        <p:scale>
          <a:sx n="17" d="100"/>
          <a:sy n="17" d="100"/>
        </p:scale>
        <p:origin x="313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77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128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41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0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68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869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8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2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1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36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B498-9D4D-4FAD-891F-E57FF8B5A028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1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0B498-9D4D-4FAD-891F-E57FF8B5A028}" type="datetimeFigureOut">
              <a:rPr lang="en-US" smtClean="0"/>
              <a:t>7/30/2024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513E7-4515-4082-A960-D4704025B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8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30386EC-D1AC-48D0-B2EC-0AD1DA88A8AB}"/>
              </a:ext>
            </a:extLst>
          </p:cNvPr>
          <p:cNvSpPr/>
          <p:nvPr/>
        </p:nvSpPr>
        <p:spPr>
          <a:xfrm>
            <a:off x="0" y="0"/>
            <a:ext cx="23682687" cy="7064489"/>
          </a:xfrm>
          <a:prstGeom prst="rect">
            <a:avLst/>
          </a:prstGeom>
          <a:solidFill>
            <a:srgbClr val="0857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3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99EE2F9-E368-471F-966F-6846CB3D7866}"/>
              </a:ext>
            </a:extLst>
          </p:cNvPr>
          <p:cNvSpPr/>
          <p:nvPr/>
        </p:nvSpPr>
        <p:spPr>
          <a:xfrm>
            <a:off x="1683474" y="1338347"/>
            <a:ext cx="15166006" cy="3050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7800" b="1" dirty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Title goes here</a:t>
            </a:r>
          </a:p>
          <a:p>
            <a:pPr>
              <a:lnSpc>
                <a:spcPct val="130000"/>
              </a:lnSpc>
            </a:pPr>
            <a:r>
              <a:rPr lang="en-US" sz="7800" b="1" dirty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 </a:t>
            </a:r>
            <a:endParaRPr lang="en-US" sz="7800" dirty="0"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AD9AF1-DB1F-458B-8FD1-3E2EA4A57D8C}"/>
              </a:ext>
            </a:extLst>
          </p:cNvPr>
          <p:cNvSpPr txBox="1"/>
          <p:nvPr/>
        </p:nvSpPr>
        <p:spPr>
          <a:xfrm>
            <a:off x="1683474" y="4507967"/>
            <a:ext cx="212984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Leeroy Jenkins</a:t>
            </a:r>
            <a:r>
              <a:rPr lang="en-US" sz="4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Shuri Wright</a:t>
            </a:r>
            <a:r>
              <a:rPr lang="en-US" sz="4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Emmett Brown</a:t>
            </a:r>
            <a:r>
              <a:rPr lang="en-US" sz="4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r>
              <a:rPr lang="en-US" sz="4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D51A22D-6E78-9EC1-AA7A-2AE3D9D637C1}"/>
              </a:ext>
            </a:extLst>
          </p:cNvPr>
          <p:cNvSpPr/>
          <p:nvPr/>
        </p:nvSpPr>
        <p:spPr>
          <a:xfrm>
            <a:off x="16033882" y="27183645"/>
            <a:ext cx="12614582" cy="675672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23900" dist="1143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3" dirty="0"/>
              <a:t>v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0B897D2-C495-BD92-B6A9-9EEA550DF840}"/>
              </a:ext>
            </a:extLst>
          </p:cNvPr>
          <p:cNvSpPr/>
          <p:nvPr/>
        </p:nvSpPr>
        <p:spPr>
          <a:xfrm>
            <a:off x="1740203" y="27183644"/>
            <a:ext cx="12419322" cy="675672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23900" dist="1143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3" dirty="0"/>
              <a:t>v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A1EE83F7-0783-7655-C10F-786B67F798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9153" y="28478648"/>
            <a:ext cx="9477138" cy="4166486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C3232699-B638-7CF9-0403-710AB4EB76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849479" y="28307637"/>
            <a:ext cx="10884069" cy="4157285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8F3D61A8-5BBF-232B-EBCB-EC446284E1EA}"/>
              </a:ext>
            </a:extLst>
          </p:cNvPr>
          <p:cNvSpPr txBox="1"/>
          <p:nvPr/>
        </p:nvSpPr>
        <p:spPr>
          <a:xfrm>
            <a:off x="1968201" y="24795328"/>
            <a:ext cx="11852241" cy="1910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00" b="1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Figure 1. </a:t>
            </a:r>
            <a:r>
              <a:rPr lang="en-US" sz="4200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Quickly explain what the figure shows.</a:t>
            </a:r>
            <a: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Help people think.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36E0388-2942-A976-C11F-C3E7650F00BC}"/>
              </a:ext>
            </a:extLst>
          </p:cNvPr>
          <p:cNvSpPr txBox="1"/>
          <p:nvPr/>
        </p:nvSpPr>
        <p:spPr>
          <a:xfrm>
            <a:off x="16033883" y="24795328"/>
            <a:ext cx="12614581" cy="1910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00" b="1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Figure 2. </a:t>
            </a:r>
            <a:r>
              <a:rPr lang="en-US" sz="4200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Big figures are easier to skim at a distance, and more accessible.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DCD9CC-0316-26D8-3153-0E55BAB1E237}"/>
              </a:ext>
            </a:extLst>
          </p:cNvPr>
          <p:cNvSpPr txBox="1"/>
          <p:nvPr/>
        </p:nvSpPr>
        <p:spPr>
          <a:xfrm>
            <a:off x="1683474" y="7521703"/>
            <a:ext cx="26908261" cy="57396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432503" tIns="432503" rIns="432503" bIns="432503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Background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Use this space to introduce your poster.</a:t>
            </a:r>
          </a:p>
          <a:p>
            <a:pPr>
              <a:lnSpc>
                <a:spcPct val="150000"/>
              </a:lnSpc>
            </a:pPr>
            <a:endParaRPr lang="en-US" sz="4200" dirty="0"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4200" dirty="0"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200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629B8E1-062E-811E-4095-4908765D1A4D}"/>
              </a:ext>
            </a:extLst>
          </p:cNvPr>
          <p:cNvSpPr txBox="1"/>
          <p:nvPr/>
        </p:nvSpPr>
        <p:spPr>
          <a:xfrm>
            <a:off x="1740203" y="35064357"/>
            <a:ext cx="26908261" cy="5601158"/>
          </a:xfrm>
          <a:prstGeom prst="rect">
            <a:avLst/>
          </a:prstGeom>
          <a:solidFill>
            <a:srgbClr val="83AAD1"/>
          </a:solidFill>
          <a:ln>
            <a:solidFill>
              <a:srgbClr val="83AAD1"/>
            </a:solidFill>
          </a:ln>
        </p:spPr>
        <p:txBody>
          <a:bodyPr wrap="square" lIns="432503" tIns="432503" rIns="432503" bIns="432503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Conclusions &amp; references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This is only an example of what an effective poster should look like. It is missing your personality and creative flair!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However you choose to design your poster, remember that effective posters are uncluttered, have big figures and readable text, and include callout boxes with takeaways.</a:t>
            </a:r>
          </a:p>
          <a:p>
            <a:pPr>
              <a:lnSpc>
                <a:spcPct val="150000"/>
              </a:lnSpc>
            </a:pPr>
            <a:endParaRPr lang="en-US" sz="4200" dirty="0"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EC8E5B-22DA-9959-3EE9-F882C5A709B3}"/>
              </a:ext>
            </a:extLst>
          </p:cNvPr>
          <p:cNvSpPr txBox="1"/>
          <p:nvPr/>
        </p:nvSpPr>
        <p:spPr>
          <a:xfrm>
            <a:off x="1968201" y="23817834"/>
            <a:ext cx="45316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6A1B60-E64B-852F-30F4-2C702C97178D}"/>
              </a:ext>
            </a:extLst>
          </p:cNvPr>
          <p:cNvSpPr txBox="1"/>
          <p:nvPr/>
        </p:nvSpPr>
        <p:spPr>
          <a:xfrm>
            <a:off x="1683474" y="13928621"/>
            <a:ext cx="12476051" cy="95714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432503" tIns="432503" rIns="432503" bIns="432503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Aim &amp; Methods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Use this space for your methods.</a:t>
            </a:r>
          </a:p>
          <a:p>
            <a:pPr>
              <a:lnSpc>
                <a:spcPct val="150000"/>
              </a:lnSpc>
            </a:pPr>
            <a:endParaRPr lang="en-US" sz="4200" dirty="0"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4200" dirty="0"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4200" dirty="0"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4200" dirty="0"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4200" dirty="0"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4200" dirty="0"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200" dirty="0"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FB6D74-66A3-B6B9-221B-DC89F593D1B8}"/>
              </a:ext>
            </a:extLst>
          </p:cNvPr>
          <p:cNvSpPr txBox="1"/>
          <p:nvPr/>
        </p:nvSpPr>
        <p:spPr>
          <a:xfrm>
            <a:off x="15977152" y="13928622"/>
            <a:ext cx="12614583" cy="9432000"/>
          </a:xfrm>
          <a:prstGeom prst="rect">
            <a:avLst/>
          </a:prstGeom>
          <a:solidFill>
            <a:srgbClr val="83AAD1"/>
          </a:solidFill>
          <a:ln>
            <a:solidFill>
              <a:srgbClr val="83AAD1"/>
            </a:solidFill>
          </a:ln>
        </p:spPr>
        <p:txBody>
          <a:bodyPr wrap="square" lIns="432503" tIns="432503" rIns="432503" bIns="432503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Summary 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/ discussion points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You might want to include some take home messages.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These signal to the reader the most important points and can help to generate discussion.</a:t>
            </a:r>
          </a:p>
          <a:p>
            <a:pPr>
              <a:lnSpc>
                <a:spcPct val="150000"/>
              </a:lnSpc>
            </a:pPr>
            <a:endParaRPr lang="en-US" sz="4200" dirty="0">
              <a:solidFill>
                <a:schemeClr val="bg1"/>
              </a:solidFill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4200" dirty="0">
              <a:solidFill>
                <a:schemeClr val="bg1"/>
              </a:solidFill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4200" dirty="0">
              <a:solidFill>
                <a:schemeClr val="bg1"/>
              </a:solidFill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200" dirty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9A5642-44BD-8E24-7A7C-A25CEB21C6CB}"/>
              </a:ext>
            </a:extLst>
          </p:cNvPr>
          <p:cNvSpPr txBox="1"/>
          <p:nvPr/>
        </p:nvSpPr>
        <p:spPr>
          <a:xfrm>
            <a:off x="24836313" y="4358599"/>
            <a:ext cx="437116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>
                <a:solidFill>
                  <a:srgbClr val="143151"/>
                </a:solidFill>
              </a:rPr>
              <a:t>AXXX</a:t>
            </a:r>
          </a:p>
        </p:txBody>
      </p:sp>
      <p:pic>
        <p:nvPicPr>
          <p:cNvPr id="16" name="Picture 15" descr="A blue logo with a black background&#10;&#10;Description automatically generated">
            <a:extLst>
              <a:ext uri="{FF2B5EF4-FFF2-40B4-BE49-F238E27FC236}">
                <a16:creationId xmlns:a16="http://schemas.microsoft.com/office/drawing/2014/main" id="{EDD91F6E-81EA-4EF9-F856-E1D9C3CFC6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9061" y="442299"/>
            <a:ext cx="4065668" cy="406566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1122CA5-1F1E-C9D2-B580-5AEA5EF46B33}"/>
              </a:ext>
            </a:extLst>
          </p:cNvPr>
          <p:cNvSpPr/>
          <p:nvPr/>
        </p:nvSpPr>
        <p:spPr>
          <a:xfrm>
            <a:off x="18688050" y="39941655"/>
            <a:ext cx="9960414" cy="1985848"/>
          </a:xfrm>
          <a:prstGeom prst="rect">
            <a:avLst/>
          </a:prstGeom>
          <a:solidFill>
            <a:srgbClr val="0857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3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33EA26-BE9F-A337-1DE4-F267B2D51564}"/>
              </a:ext>
            </a:extLst>
          </p:cNvPr>
          <p:cNvSpPr/>
          <p:nvPr/>
        </p:nvSpPr>
        <p:spPr>
          <a:xfrm>
            <a:off x="18924569" y="40433178"/>
            <a:ext cx="6833208" cy="880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Sources of funding</a:t>
            </a:r>
          </a:p>
        </p:txBody>
      </p:sp>
    </p:spTree>
    <p:extLst>
      <p:ext uri="{BB962C8B-B14F-4D97-AF65-F5344CB8AC3E}">
        <p14:creationId xmlns:p14="http://schemas.microsoft.com/office/powerpoint/2010/main" val="2716909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509</TotalTime>
  <Words>158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Morrison</dc:creator>
  <cp:lastModifiedBy>Gemma Wilkins</cp:lastModifiedBy>
  <cp:revision>41</cp:revision>
  <dcterms:created xsi:type="dcterms:W3CDTF">2019-04-03T04:48:47Z</dcterms:created>
  <dcterms:modified xsi:type="dcterms:W3CDTF">2024-07-30T08:19:54Z</dcterms:modified>
</cp:coreProperties>
</file>